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image" Target="../media/image2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Relationship Id="rId19" Type="http://schemas.openxmlformats.org/officeDocument/2006/relationships/image" Target="../media/image251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22" Type="http://schemas.openxmlformats.org/officeDocument/2006/relationships/image" Target="../media/image254.png"/><Relationship Id="rId23" Type="http://schemas.openxmlformats.org/officeDocument/2006/relationships/image" Target="../media/image2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77" y="8073515"/>
            <a:ext cx="4846507" cy="16319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366" y="1065833"/>
            <a:ext cx="7871795" cy="28582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3332" y="3811449"/>
            <a:ext cx="3835917" cy="7733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04045" y="9052541"/>
            <a:ext cx="3001830" cy="670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3552" y="7071429"/>
            <a:ext cx="16328641" cy="251155"/>
            <a:chOff x="993552" y="7071429"/>
            <a:chExt cx="16328641" cy="2511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552" y="7071429"/>
              <a:ext cx="16328641" cy="251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29" y="643111"/>
            <a:ext cx="16298609" cy="698253"/>
            <a:chOff x="984029" y="643111"/>
            <a:chExt cx="16298609" cy="698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459" y="574542"/>
              <a:ext cx="918380" cy="7282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16" y="582160"/>
              <a:ext cx="11348114" cy="6700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959" y="7468764"/>
            <a:ext cx="1592309" cy="675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191" y="4927637"/>
            <a:ext cx="7334934" cy="4788541"/>
            <a:chOff x="1390191" y="4927637"/>
            <a:chExt cx="7334934" cy="4788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191" y="4927637"/>
              <a:ext cx="7334934" cy="4788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1576" y="2483277"/>
            <a:ext cx="5825321" cy="4888721"/>
            <a:chOff x="10191576" y="2483277"/>
            <a:chExt cx="5825321" cy="48887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1576" y="2483277"/>
              <a:ext cx="5825321" cy="4888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61100" y="8390967"/>
            <a:ext cx="5920559" cy="1560355"/>
            <a:chOff x="10261100" y="8390967"/>
            <a:chExt cx="5920559" cy="15603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100" y="8390967"/>
              <a:ext cx="5920559" cy="15603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0668" y="1540440"/>
            <a:ext cx="2867262" cy="675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1576" y="2111855"/>
            <a:ext cx="2324885" cy="255237"/>
            <a:chOff x="10191576" y="2111855"/>
            <a:chExt cx="2324885" cy="255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1576" y="2111855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1100" y="8019606"/>
            <a:ext cx="2324885" cy="255237"/>
            <a:chOff x="10261100" y="8019606"/>
            <a:chExt cx="2324885" cy="2552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1100" y="8019606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33204" y="4966147"/>
            <a:ext cx="700359" cy="252900"/>
            <a:chOff x="4433204" y="4966147"/>
            <a:chExt cx="700359" cy="2529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3204" y="4966147"/>
              <a:ext cx="700359" cy="2529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81235" y="4819056"/>
            <a:ext cx="1166532" cy="6542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220041" y="3898762"/>
            <a:ext cx="1003943" cy="434759"/>
            <a:chOff x="4220041" y="3898762"/>
            <a:chExt cx="1003943" cy="4347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4220041" y="3898762"/>
              <a:ext cx="1003943" cy="4347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7549" y="2218517"/>
            <a:ext cx="3245481" cy="15702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192" y="1509964"/>
            <a:ext cx="1622741" cy="7851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6572" y="2111855"/>
            <a:ext cx="2324885" cy="255237"/>
            <a:chOff x="1346572" y="2111855"/>
            <a:chExt cx="2324885" cy="2552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6572" y="2111855"/>
              <a:ext cx="2324885" cy="25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29" y="643111"/>
            <a:ext cx="16298609" cy="698253"/>
            <a:chOff x="984029" y="643111"/>
            <a:chExt cx="16298609" cy="698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459" y="574542"/>
              <a:ext cx="918380" cy="7282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16" y="582160"/>
              <a:ext cx="11348114" cy="6700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959" y="7468764"/>
            <a:ext cx="1592309" cy="675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0625" y="1540441"/>
            <a:ext cx="3550906" cy="6778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91576" y="2111855"/>
            <a:ext cx="2324885" cy="255237"/>
            <a:chOff x="10191576" y="2111855"/>
            <a:chExt cx="2324885" cy="2552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1576" y="2111855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1100" y="8019606"/>
            <a:ext cx="2324885" cy="255237"/>
            <a:chOff x="10261100" y="8019606"/>
            <a:chExt cx="2324885" cy="2552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1100" y="8019606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9238" y="4759995"/>
            <a:ext cx="7334934" cy="4788541"/>
            <a:chOff x="1509238" y="4759995"/>
            <a:chExt cx="7334934" cy="47885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9238" y="4759995"/>
              <a:ext cx="7334934" cy="47885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5862" y="2526491"/>
            <a:ext cx="5836750" cy="4746822"/>
            <a:chOff x="10165862" y="2526491"/>
            <a:chExt cx="5836750" cy="47468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862" y="2526491"/>
              <a:ext cx="5836750" cy="4746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1100" y="8308917"/>
            <a:ext cx="5765321" cy="1693400"/>
            <a:chOff x="10261100" y="8308917"/>
            <a:chExt cx="5765321" cy="1693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1100" y="8308917"/>
              <a:ext cx="5765321" cy="1693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05755" y="3898762"/>
            <a:ext cx="1003943" cy="434759"/>
            <a:chOff x="4305755" y="3898762"/>
            <a:chExt cx="1003943" cy="4347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305755" y="3898762"/>
              <a:ext cx="1003943" cy="4347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17549" y="2218517"/>
            <a:ext cx="3245481" cy="15702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76346" y="4790074"/>
            <a:ext cx="700359" cy="321450"/>
            <a:chOff x="4476346" y="4790074"/>
            <a:chExt cx="700359" cy="3214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6346" y="4790074"/>
              <a:ext cx="700359" cy="32145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47492" y="4607622"/>
            <a:ext cx="955754" cy="65426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192" y="1490916"/>
            <a:ext cx="1622741" cy="7851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6572" y="2111855"/>
            <a:ext cx="2324885" cy="255237"/>
            <a:chOff x="1346572" y="2111855"/>
            <a:chExt cx="2324885" cy="2552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6572" y="2111855"/>
              <a:ext cx="2324885" cy="25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29" y="643111"/>
            <a:ext cx="16298609" cy="698253"/>
            <a:chOff x="984029" y="643111"/>
            <a:chExt cx="16298609" cy="698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459" y="574542"/>
              <a:ext cx="918380" cy="7282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16" y="582160"/>
              <a:ext cx="11348114" cy="670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3048" y="2447619"/>
            <a:ext cx="7829604" cy="7829604"/>
            <a:chOff x="1533048" y="2447619"/>
            <a:chExt cx="7829604" cy="78296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048" y="2447619"/>
              <a:ext cx="7829604" cy="78296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91637" y="5750530"/>
            <a:ext cx="2324885" cy="255237"/>
            <a:chOff x="10491637" y="5750530"/>
            <a:chExt cx="2324885" cy="2552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1637" y="5750530"/>
              <a:ext cx="2324885" cy="2552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2114" y="6072359"/>
            <a:ext cx="3034743" cy="11279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42964" y="3102304"/>
            <a:ext cx="2324885" cy="255237"/>
            <a:chOff x="10542964" y="3102304"/>
            <a:chExt cx="2324885" cy="2552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2964" y="3102304"/>
              <a:ext cx="2324885" cy="2552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2114" y="3372144"/>
            <a:ext cx="2825428" cy="11279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9871" y="2523810"/>
            <a:ext cx="700359" cy="241438"/>
            <a:chOff x="4699871" y="2523810"/>
            <a:chExt cx="700359" cy="2414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9871" y="2523810"/>
              <a:ext cx="700359" cy="241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0823" y="6480317"/>
            <a:ext cx="700359" cy="215002"/>
            <a:chOff x="4680823" y="6480317"/>
            <a:chExt cx="700359" cy="215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823" y="6480317"/>
              <a:ext cx="700359" cy="215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4158" y="2401906"/>
            <a:ext cx="764603" cy="5234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15410" y="5160069"/>
            <a:ext cx="2867262" cy="6756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51145" y="2511843"/>
            <a:ext cx="3550906" cy="6778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478" y="1504149"/>
            <a:ext cx="2690676" cy="8493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97015" y="6316708"/>
            <a:ext cx="933225" cy="523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29" y="643111"/>
            <a:ext cx="16298609" cy="698253"/>
            <a:chOff x="984029" y="643111"/>
            <a:chExt cx="16298609" cy="698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459" y="574542"/>
              <a:ext cx="918380" cy="7282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16" y="582160"/>
              <a:ext cx="11348114" cy="6700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478" y="1504145"/>
            <a:ext cx="8503550" cy="753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40" y="3130143"/>
            <a:ext cx="1084828" cy="750870"/>
            <a:chOff x="1287840" y="3130143"/>
            <a:chExt cx="1084828" cy="7508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7840" y="3130143"/>
              <a:ext cx="1084825" cy="750870"/>
              <a:chOff x="1287840" y="3130143"/>
              <a:chExt cx="1084825" cy="7508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4202" y="3026087"/>
                <a:ext cx="2169650" cy="150174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7840" y="3130143"/>
                <a:ext cx="1084825" cy="7508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696" y="3180439"/>
              <a:ext cx="1145238" cy="496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40" y="4341444"/>
            <a:ext cx="1084830" cy="801413"/>
            <a:chOff x="1287840" y="4341444"/>
            <a:chExt cx="1084830" cy="8014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87840" y="4341444"/>
              <a:ext cx="1084825" cy="750870"/>
              <a:chOff x="1287840" y="4341444"/>
              <a:chExt cx="1084825" cy="75087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4202" y="4237388"/>
                <a:ext cx="2169650" cy="150174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7840" y="4341444"/>
                <a:ext cx="1084825" cy="75087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3647" y="4372694"/>
              <a:ext cx="1177247" cy="7033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3599" y="2720374"/>
            <a:ext cx="9191042" cy="7188273"/>
            <a:chOff x="2273599" y="2720374"/>
            <a:chExt cx="9191042" cy="71882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82823" y="-834663"/>
              <a:ext cx="18382083" cy="1437654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3599" y="2720374"/>
              <a:ext cx="9191042" cy="71882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44670" y="3200370"/>
            <a:ext cx="6561893" cy="5275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4674" y="8984878"/>
            <a:ext cx="8855541" cy="7538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12731" y="6317906"/>
            <a:ext cx="2578257" cy="5339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30387" y="7478379"/>
            <a:ext cx="5685959" cy="1042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98005" y="3976062"/>
            <a:ext cx="7948991" cy="69848"/>
            <a:chOff x="2498005" y="3976062"/>
            <a:chExt cx="7948991" cy="69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98005" y="3976062"/>
              <a:ext cx="7948991" cy="69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93247" y="8739161"/>
            <a:ext cx="8307819" cy="73001"/>
            <a:chOff x="2593247" y="8739161"/>
            <a:chExt cx="8307819" cy="730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3247" y="8739161"/>
              <a:ext cx="8307819" cy="730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44670" y="3705522"/>
            <a:ext cx="6674906" cy="1815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71578" y="5368883"/>
            <a:ext cx="8595083" cy="1891256"/>
            <a:chOff x="2571578" y="5368883"/>
            <a:chExt cx="8595083" cy="18912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71578" y="5368883"/>
              <a:ext cx="8595083" cy="18912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69402" y="5615605"/>
            <a:ext cx="1316279" cy="1316279"/>
            <a:chOff x="11869402" y="5615605"/>
            <a:chExt cx="1316279" cy="13162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69402" y="5615605"/>
              <a:ext cx="1316279" cy="13162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82638" y="4969403"/>
            <a:ext cx="4174628" cy="2725366"/>
            <a:chOff x="13482638" y="4969403"/>
            <a:chExt cx="4174628" cy="272536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82638" y="4969403"/>
              <a:ext cx="4174628" cy="27253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14549" y="4991321"/>
            <a:ext cx="398605" cy="143936"/>
            <a:chOff x="15214549" y="4991321"/>
            <a:chExt cx="398605" cy="1439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14549" y="4991321"/>
              <a:ext cx="398605" cy="14393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014227" y="4907605"/>
            <a:ext cx="663924" cy="3723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93228" y="4383826"/>
            <a:ext cx="571388" cy="247440"/>
            <a:chOff x="15093228" y="4383826"/>
            <a:chExt cx="571388" cy="2474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5093228" y="4383826"/>
              <a:ext cx="571388" cy="24744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22666" y="3427526"/>
            <a:ext cx="1847144" cy="893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983" y="574542"/>
              <a:ext cx="981003" cy="7282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240" y="582161"/>
              <a:ext cx="11665437" cy="670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7838" y="2868300"/>
            <a:ext cx="9328617" cy="6679319"/>
            <a:chOff x="1207838" y="2868300"/>
            <a:chExt cx="9328617" cy="6679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838" y="2868300"/>
              <a:ext cx="9328617" cy="6679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3746" y="3426273"/>
            <a:ext cx="2324885" cy="255237"/>
            <a:chOff x="10893746" y="3426273"/>
            <a:chExt cx="2324885" cy="2552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3746" y="3426273"/>
              <a:ext cx="2324885" cy="2552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6605" y="2834968"/>
            <a:ext cx="6300510" cy="7483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44244" y="3700500"/>
            <a:ext cx="6727807" cy="11289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0507" y="1599830"/>
            <a:ext cx="7858081" cy="8429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983" y="574542"/>
              <a:ext cx="981003" cy="7282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240" y="582161"/>
              <a:ext cx="10731257" cy="670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056" y="2652182"/>
            <a:ext cx="7974278" cy="5966086"/>
            <a:chOff x="1216056" y="2652182"/>
            <a:chExt cx="7974278" cy="5966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056" y="2652182"/>
              <a:ext cx="7974278" cy="5966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4170" y="3138727"/>
            <a:ext cx="2324885" cy="255237"/>
            <a:chOff x="9924170" y="3138727"/>
            <a:chExt cx="2324885" cy="2552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4170" y="3138727"/>
              <a:ext cx="2324885" cy="2552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7029" y="2547421"/>
            <a:ext cx="6300510" cy="7483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86097" y="5008191"/>
            <a:ext cx="2437332" cy="680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43260" y="5551416"/>
            <a:ext cx="2324885" cy="255237"/>
            <a:chOff x="9843260" y="5551416"/>
            <a:chExt cx="2324885" cy="2552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3260" y="5551416"/>
              <a:ext cx="2324885" cy="2552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93716" y="5830496"/>
            <a:ext cx="6975420" cy="22735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4668" y="3412954"/>
            <a:ext cx="6727807" cy="11289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0507" y="1599830"/>
            <a:ext cx="7858081" cy="8429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983" y="574542"/>
              <a:ext cx="981003" cy="7282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240" y="582161"/>
              <a:ext cx="10731257" cy="6700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887" y="1609954"/>
            <a:ext cx="12904821" cy="787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840" y="3130143"/>
            <a:ext cx="1084825" cy="750870"/>
            <a:chOff x="1287840" y="3130143"/>
            <a:chExt cx="1084825" cy="7508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7840" y="3130143"/>
              <a:ext cx="1084825" cy="750870"/>
              <a:chOff x="1287840" y="3130143"/>
              <a:chExt cx="1084825" cy="7508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4202" y="3026087"/>
                <a:ext cx="2169650" cy="150174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7840" y="3130143"/>
                <a:ext cx="1084825" cy="7508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643" y="3161389"/>
              <a:ext cx="1033904" cy="703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5457" y="5615605"/>
            <a:ext cx="1084830" cy="801413"/>
            <a:chOff x="1255457" y="5615605"/>
            <a:chExt cx="1084830" cy="8014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55457" y="5615605"/>
              <a:ext cx="1084825" cy="750870"/>
              <a:chOff x="1255457" y="5615605"/>
              <a:chExt cx="1084825" cy="75087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1819" y="5511550"/>
                <a:ext cx="2169650" cy="150174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5457" y="5615605"/>
                <a:ext cx="1084825" cy="75087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265" y="5646855"/>
              <a:ext cx="1177247" cy="7033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3599" y="2720374"/>
            <a:ext cx="9191042" cy="7236074"/>
            <a:chOff x="2273599" y="2720374"/>
            <a:chExt cx="9191042" cy="7236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82563" y="-858303"/>
              <a:ext cx="18382083" cy="144721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3599" y="2720374"/>
              <a:ext cx="9191042" cy="723607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6046" y="3124179"/>
            <a:ext cx="7827382" cy="23609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0249" y="8984877"/>
            <a:ext cx="6645313" cy="7538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12731" y="6317906"/>
            <a:ext cx="2578257" cy="5339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12731" y="7733699"/>
            <a:ext cx="3190925" cy="1042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55343" y="5383074"/>
            <a:ext cx="7948991" cy="69848"/>
            <a:chOff x="2955343" y="5383074"/>
            <a:chExt cx="7948991" cy="69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5343" y="5383074"/>
              <a:ext cx="7948991" cy="698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9402" y="5615605"/>
            <a:ext cx="1316279" cy="1316279"/>
            <a:chOff x="11869402" y="5615605"/>
            <a:chExt cx="1316279" cy="13162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9402" y="5615605"/>
              <a:ext cx="1316279" cy="13162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79147" y="5567986"/>
            <a:ext cx="7948995" cy="2214286"/>
            <a:chOff x="2979147" y="5567986"/>
            <a:chExt cx="7948995" cy="22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9147" y="5567986"/>
              <a:ext cx="7948995" cy="2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81476" y="4077295"/>
            <a:ext cx="3910686" cy="3332049"/>
            <a:chOff x="13381476" y="4077295"/>
            <a:chExt cx="3910686" cy="33320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81476" y="4077295"/>
              <a:ext cx="3910686" cy="33320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05350" y="3536678"/>
            <a:ext cx="683626" cy="296045"/>
            <a:chOff x="14905350" y="3536678"/>
            <a:chExt cx="683626" cy="2960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4905350" y="3536678"/>
              <a:ext cx="683626" cy="29604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89145" y="2651805"/>
            <a:ext cx="1995938" cy="8162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62429" y="7638149"/>
            <a:ext cx="3511373" cy="7422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94624" y="8739161"/>
            <a:ext cx="7948991" cy="69848"/>
            <a:chOff x="2894624" y="8739161"/>
            <a:chExt cx="7948991" cy="698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624" y="8739161"/>
              <a:ext cx="7948991" cy="69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973" y="2319249"/>
            <a:ext cx="2718320" cy="422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0012" y="6436135"/>
            <a:ext cx="4486848" cy="890045"/>
            <a:chOff x="490012" y="6436135"/>
            <a:chExt cx="4486848" cy="890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012" y="6436135"/>
              <a:ext cx="4486848" cy="8900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348788" cy="36065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0559" y="508911"/>
            <a:ext cx="11279711" cy="1256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22618" y="2969549"/>
            <a:ext cx="4795395" cy="6933174"/>
            <a:chOff x="5422618" y="2969549"/>
            <a:chExt cx="4795395" cy="6933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2618" y="2969549"/>
              <a:ext cx="4795395" cy="69331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3906" y="7339954"/>
            <a:ext cx="5995583" cy="1890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24517" y="4582259"/>
            <a:ext cx="2667252" cy="351333"/>
            <a:chOff x="14424517" y="4582259"/>
            <a:chExt cx="2667252" cy="351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0">
              <a:off x="14424517" y="4582259"/>
              <a:ext cx="2667252" cy="351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2235" y="4865711"/>
            <a:ext cx="2667252" cy="351333"/>
            <a:chOff x="12162235" y="4865711"/>
            <a:chExt cx="2667252" cy="351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0">
              <a:off x="12162235" y="4865711"/>
              <a:ext cx="2667252" cy="351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1486" y="5907534"/>
            <a:ext cx="2667252" cy="351333"/>
            <a:chOff x="13481486" y="5907534"/>
            <a:chExt cx="2667252" cy="3513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1486" y="5907534"/>
              <a:ext cx="2667252" cy="351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27583" y="2913643"/>
            <a:ext cx="1565936" cy="1565936"/>
            <a:chOff x="13927583" y="2913643"/>
            <a:chExt cx="1565936" cy="1565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27583" y="2913643"/>
              <a:ext cx="1565936" cy="1565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47179" y="5207252"/>
            <a:ext cx="1565936" cy="1565936"/>
            <a:chOff x="12147179" y="5207252"/>
            <a:chExt cx="1565936" cy="1565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7179" y="5207252"/>
              <a:ext cx="1565936" cy="1565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1411" y="5207252"/>
            <a:ext cx="1565936" cy="1565936"/>
            <a:chOff x="15561411" y="5207252"/>
            <a:chExt cx="1565936" cy="15659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1411" y="5207252"/>
              <a:ext cx="1565936" cy="15659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48535" y="3149916"/>
            <a:ext cx="388094" cy="3880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43120" y="5494679"/>
            <a:ext cx="749208" cy="1028906"/>
            <a:chOff x="12543120" y="5494679"/>
            <a:chExt cx="749208" cy="10289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43120" y="5494679"/>
              <a:ext cx="749208" cy="102890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3600000">
            <a:off x="14972339" y="4216500"/>
            <a:ext cx="2049771" cy="5207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3600000">
            <a:off x="12361931" y="4420366"/>
            <a:ext cx="1729443" cy="5207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02367" y="6159024"/>
            <a:ext cx="1484261" cy="5207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08521" y="2740977"/>
            <a:ext cx="1603657" cy="1603657"/>
            <a:chOff x="13908521" y="2740977"/>
            <a:chExt cx="1603657" cy="16036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08521" y="2740977"/>
              <a:ext cx="1603657" cy="16036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10986" y="5119857"/>
            <a:ext cx="1316279" cy="1316279"/>
            <a:chOff x="10610986" y="5119857"/>
            <a:chExt cx="1316279" cy="131627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10986" y="5119857"/>
              <a:ext cx="1316279" cy="13162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77561" y="7112972"/>
            <a:ext cx="6123656" cy="6281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887853" y="5574877"/>
            <a:ext cx="939117" cy="902360"/>
            <a:chOff x="15887853" y="5574877"/>
            <a:chExt cx="939117" cy="9023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87853" y="5574877"/>
              <a:ext cx="939117" cy="902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8095" y="1777290"/>
            <a:ext cx="1276190" cy="883326"/>
            <a:chOff x="5238095" y="1777290"/>
            <a:chExt cx="1276190" cy="88332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38095" y="1777290"/>
              <a:ext cx="1276190" cy="883326"/>
              <a:chOff x="5238095" y="1777290"/>
              <a:chExt cx="1276190" cy="883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16198" y="1654879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38095" y="1777290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73" y="1814050"/>
              <a:ext cx="1121305" cy="8355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817" y="1191233"/>
            <a:ext cx="3291364" cy="509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8095" y="7714286"/>
            <a:ext cx="1276190" cy="883326"/>
            <a:chOff x="5238095" y="7714286"/>
            <a:chExt cx="1276190" cy="8833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38095" y="7714286"/>
              <a:ext cx="1276190" cy="883326"/>
              <a:chOff x="5238095" y="7714286"/>
              <a:chExt cx="1276190" cy="8833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16198" y="7591875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38095" y="7714286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2573" y="7751050"/>
              <a:ext cx="1213240" cy="835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38095" y="3124878"/>
            <a:ext cx="1276190" cy="883326"/>
            <a:chOff x="5238095" y="3124878"/>
            <a:chExt cx="1276190" cy="8833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38095" y="3124878"/>
              <a:ext cx="1276190" cy="883326"/>
              <a:chOff x="5238095" y="3124878"/>
              <a:chExt cx="1276190" cy="8833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16198" y="3002467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8095" y="3124878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2573" y="3161642"/>
              <a:ext cx="1193685" cy="835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0000" y="5142857"/>
            <a:ext cx="1276190" cy="883326"/>
            <a:chOff x="5200000" y="5142857"/>
            <a:chExt cx="1276190" cy="8833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200000" y="5142857"/>
              <a:ext cx="1276190" cy="883326"/>
              <a:chOff x="5200000" y="5142857"/>
              <a:chExt cx="1276190" cy="8833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78103" y="5020446"/>
                <a:ext cx="2552381" cy="176665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200000" y="5142857"/>
                <a:ext cx="1276190" cy="88332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4478" y="5179621"/>
              <a:ext cx="1189875" cy="83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6190" y="1295238"/>
            <a:ext cx="10812362" cy="7695238"/>
            <a:chOff x="6476190" y="1295238"/>
            <a:chExt cx="10812362" cy="76952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1866" y="-2510524"/>
              <a:ext cx="21624725" cy="1539047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6190" y="1295238"/>
              <a:ext cx="10812362" cy="769523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49623" y="1895152"/>
            <a:ext cx="3314965" cy="6205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49623" y="3067737"/>
            <a:ext cx="2558793" cy="6205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49620" y="5527382"/>
            <a:ext cx="3033067" cy="6281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2820" y="7814373"/>
            <a:ext cx="4527125" cy="6213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23773" y="3723649"/>
            <a:ext cx="1963837" cy="4973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06766" y="2786791"/>
            <a:ext cx="9351211" cy="82169"/>
            <a:chOff x="7206766" y="2786791"/>
            <a:chExt cx="9351211" cy="8216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6766" y="2786791"/>
              <a:ext cx="9351211" cy="821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73153" y="5142857"/>
            <a:ext cx="9351211" cy="82169"/>
            <a:chOff x="7173153" y="5142857"/>
            <a:chExt cx="9351211" cy="821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73153" y="5142857"/>
              <a:ext cx="9351211" cy="82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73153" y="7357482"/>
            <a:ext cx="9351211" cy="82169"/>
            <a:chOff x="7173153" y="7357482"/>
            <a:chExt cx="9351211" cy="821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3153" y="7357482"/>
              <a:ext cx="9351211" cy="8216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23773" y="4150306"/>
            <a:ext cx="1665787" cy="49644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23773" y="6146182"/>
            <a:ext cx="2266762" cy="50254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23773" y="6607125"/>
            <a:ext cx="2328932" cy="5025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125811" y="5419049"/>
            <a:ext cx="3033067" cy="628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357" y="3434788"/>
            <a:ext cx="4486848" cy="890045"/>
            <a:chOff x="746357" y="3434788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357" y="3434788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973" y="2319249"/>
            <a:ext cx="2718320" cy="422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44947" cy="36016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2736" y="383808"/>
            <a:ext cx="2790023" cy="12205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8449" y="4256268"/>
            <a:ext cx="4704974" cy="583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8449" y="1600059"/>
            <a:ext cx="7048967" cy="849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57019" y="2726487"/>
            <a:ext cx="10306389" cy="1378508"/>
            <a:chOff x="5157019" y="2726487"/>
            <a:chExt cx="10306389" cy="1378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7019" y="2726487"/>
              <a:ext cx="10306389" cy="1378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7019" y="5417665"/>
            <a:ext cx="3542693" cy="4416409"/>
            <a:chOff x="5157019" y="5417665"/>
            <a:chExt cx="3542693" cy="4416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7019" y="5417665"/>
              <a:ext cx="3542693" cy="44164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4944" y="6295858"/>
            <a:ext cx="7008104" cy="11289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47327" y="5975855"/>
            <a:ext cx="2324885" cy="255237"/>
            <a:chOff x="8847327" y="5975855"/>
            <a:chExt cx="2324885" cy="2552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7327" y="5975855"/>
              <a:ext cx="2324885" cy="2552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4144" y="5350723"/>
            <a:ext cx="1999770" cy="675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7327" y="7437254"/>
            <a:ext cx="6954989" cy="2396820"/>
            <a:chOff x="8847327" y="7437254"/>
            <a:chExt cx="6954989" cy="23968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7327" y="7437254"/>
              <a:ext cx="6954989" cy="2396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881" y="4470953"/>
            <a:ext cx="4486848" cy="890045"/>
            <a:chOff x="755881" y="4470953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881" y="4470953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973" y="2319249"/>
            <a:ext cx="2718320" cy="422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44947" cy="36016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2736" y="383808"/>
            <a:ext cx="9339957" cy="1241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6836" y="8285077"/>
            <a:ext cx="5255665" cy="16921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5081" y="1450447"/>
            <a:ext cx="3599908" cy="1231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57019" y="2981217"/>
            <a:ext cx="9412259" cy="5101451"/>
            <a:chOff x="5157019" y="2981217"/>
            <a:chExt cx="9412259" cy="5101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7019" y="2981217"/>
              <a:ext cx="9412259" cy="5101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2061" y="-19048"/>
            <a:ext cx="19995870" cy="10323810"/>
            <a:chOff x="-1072061" y="-19048"/>
            <a:chExt cx="19995870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2061" y="-19048"/>
              <a:ext cx="19995870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983" y="574542"/>
              <a:ext cx="920665" cy="72455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240" y="582161"/>
              <a:ext cx="9805636" cy="663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552" y="2169319"/>
            <a:ext cx="9220733" cy="1225098"/>
            <a:chOff x="993552" y="2169319"/>
            <a:chExt cx="9220733" cy="1225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552" y="2169319"/>
              <a:ext cx="9220733" cy="1225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552" y="4163089"/>
            <a:ext cx="9220733" cy="1561944"/>
            <a:chOff x="993552" y="4163089"/>
            <a:chExt cx="9220733" cy="15619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52" y="4163089"/>
              <a:ext cx="9220733" cy="15619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552" y="6426552"/>
            <a:ext cx="9220733" cy="3084196"/>
            <a:chOff x="993552" y="6426552"/>
            <a:chExt cx="9220733" cy="3084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552" y="6426552"/>
              <a:ext cx="9220733" cy="30841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4840" y="2112178"/>
            <a:ext cx="2940117" cy="6205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7220" y="4215504"/>
            <a:ext cx="2940117" cy="6281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51030" y="6502744"/>
            <a:ext cx="2577459" cy="6205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31982" y="2639011"/>
            <a:ext cx="2324885" cy="255237"/>
            <a:chOff x="11531982" y="2639011"/>
            <a:chExt cx="2324885" cy="2552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1982" y="2639011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31982" y="4744763"/>
            <a:ext cx="2324885" cy="255237"/>
            <a:chOff x="11531982" y="4744763"/>
            <a:chExt cx="2324885" cy="2552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1982" y="4744763"/>
              <a:ext cx="2324885" cy="255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31982" y="7074156"/>
            <a:ext cx="2324885" cy="255237"/>
            <a:chOff x="11531982" y="7074156"/>
            <a:chExt cx="2324885" cy="2552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1982" y="7074156"/>
              <a:ext cx="2324885" cy="2552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86269" y="2920901"/>
            <a:ext cx="2587364" cy="4964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86269" y="7342758"/>
            <a:ext cx="3591834" cy="959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887" y="3959859"/>
            <a:ext cx="6312223" cy="6563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4029" y="4664604"/>
            <a:ext cx="8730257" cy="5153368"/>
            <a:chOff x="984029" y="4664604"/>
            <a:chExt cx="8730257" cy="51533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029" y="4664604"/>
              <a:ext cx="8730257" cy="5153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838" y="2392777"/>
            <a:ext cx="8539781" cy="1196988"/>
            <a:chOff x="1007838" y="2392777"/>
            <a:chExt cx="8539781" cy="11969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838" y="2392777"/>
              <a:ext cx="8539781" cy="1196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802" y="4664604"/>
            <a:ext cx="7608049" cy="5153368"/>
            <a:chOff x="9878802" y="4664604"/>
            <a:chExt cx="7608049" cy="51533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8802" y="4664604"/>
              <a:ext cx="7608049" cy="51533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697" y="1721363"/>
            <a:ext cx="9093106" cy="6281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3552" y="643111"/>
            <a:ext cx="16298609" cy="689867"/>
            <a:chOff x="993552" y="643111"/>
            <a:chExt cx="16298609" cy="6898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983" y="574542"/>
              <a:ext cx="920665" cy="72455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93553" y="1205130"/>
              <a:ext cx="16298609" cy="127849"/>
              <a:chOff x="993553" y="1205130"/>
              <a:chExt cx="16298609" cy="1278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553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240" y="582161"/>
              <a:ext cx="9805636" cy="663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029" y="643111"/>
            <a:ext cx="16298609" cy="689867"/>
            <a:chOff x="984029" y="643111"/>
            <a:chExt cx="16298609" cy="689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459" y="574542"/>
              <a:ext cx="983292" cy="72455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16" y="582161"/>
              <a:ext cx="9402138" cy="6619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554" y="1945847"/>
            <a:ext cx="2114233" cy="6175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6745" y="1908704"/>
            <a:ext cx="4785049" cy="749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695" y="3066294"/>
            <a:ext cx="7625790" cy="6560040"/>
            <a:chOff x="850695" y="3066294"/>
            <a:chExt cx="7625790" cy="6560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695" y="3066294"/>
              <a:ext cx="7625790" cy="6560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5761" y="3066294"/>
            <a:ext cx="4372481" cy="6560040"/>
            <a:chOff x="8915761" y="3066294"/>
            <a:chExt cx="4372481" cy="656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5761" y="3066294"/>
              <a:ext cx="4372481" cy="6560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5384" y="3066294"/>
            <a:ext cx="4471513" cy="6560040"/>
            <a:chOff x="13145384" y="3066294"/>
            <a:chExt cx="4471513" cy="65600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45384" y="3066294"/>
              <a:ext cx="4471513" cy="65600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0620" y="8760613"/>
            <a:ext cx="2205664" cy="6281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82659" y="8758238"/>
            <a:ext cx="2930980" cy="628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2288" y="-19048"/>
            <a:ext cx="20016098" cy="10323810"/>
            <a:chOff x="-1092288" y="-19048"/>
            <a:chExt cx="2001609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2288" y="-19048"/>
              <a:ext cx="2001609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7561" y="3044168"/>
            <a:ext cx="5464442" cy="4684207"/>
            <a:chOff x="5677561" y="3044168"/>
            <a:chExt cx="5464442" cy="4684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7561" y="3044168"/>
              <a:ext cx="5464442" cy="4684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57790" y="3044168"/>
            <a:ext cx="5693922" cy="4620992"/>
            <a:chOff x="11957790" y="3044168"/>
            <a:chExt cx="5693922" cy="4620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7790" y="3044168"/>
              <a:ext cx="5693922" cy="4620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5415" y="8194660"/>
            <a:ext cx="4327560" cy="704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4008" y="3729538"/>
            <a:ext cx="2324885" cy="255237"/>
            <a:chOff x="1034008" y="3729538"/>
            <a:chExt cx="2324885" cy="255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008" y="3729538"/>
              <a:ext cx="2324885" cy="2552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0573" y="4280458"/>
            <a:ext cx="4226028" cy="32239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906" y="3166801"/>
            <a:ext cx="3125922" cy="12967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79422" y="8194415"/>
            <a:ext cx="4747691" cy="707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411" y="1945849"/>
            <a:ext cx="6512599" cy="6281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4029" y="643111"/>
            <a:ext cx="16298609" cy="689867"/>
            <a:chOff x="984029" y="643111"/>
            <a:chExt cx="16298609" cy="689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459" y="574542"/>
              <a:ext cx="983292" cy="72455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4029" y="1205130"/>
              <a:ext cx="16298609" cy="127849"/>
              <a:chOff x="984029" y="1205130"/>
              <a:chExt cx="16298609" cy="1278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4029" y="1205130"/>
                <a:ext cx="16298609" cy="12784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5716" y="582161"/>
              <a:ext cx="9402138" cy="661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3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973" y="2319249"/>
            <a:ext cx="2718320" cy="422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0467" y="5461923"/>
            <a:ext cx="4486848" cy="890045"/>
            <a:chOff x="530467" y="5461923"/>
            <a:chExt cx="4486848" cy="890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467" y="5461923"/>
              <a:ext cx="4486848" cy="8900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367450" cy="36016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06" y="488683"/>
            <a:ext cx="6645925" cy="12563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3033" y="1450447"/>
            <a:ext cx="3599908" cy="12312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7458" y="7782954"/>
            <a:ext cx="3922513" cy="16921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5531" y="7782954"/>
            <a:ext cx="7025596" cy="1683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99362" y="2677969"/>
            <a:ext cx="5043544" cy="4720358"/>
            <a:chOff x="5199362" y="2677969"/>
            <a:chExt cx="5043544" cy="47203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9362" y="2677969"/>
              <a:ext cx="5043544" cy="4720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49553" y="2657903"/>
            <a:ext cx="5689465" cy="4786726"/>
            <a:chOff x="10849553" y="2657903"/>
            <a:chExt cx="5689465" cy="47867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9553" y="2657903"/>
              <a:ext cx="5689465" cy="4786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2022-03-22T23:58:59Z</dcterms:created>
  <dcterms:modified xsi:type="dcterms:W3CDTF">2022-03-22T23:58:59Z</dcterms:modified>
</cp:coreProperties>
</file>